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notesMasterIdLst>
    <p:notesMasterId r:id="rId12"/>
  </p:notesMasterIdLst>
  <p:sldIdLst>
    <p:sldId id="290" r:id="rId2"/>
    <p:sldId id="276" r:id="rId3"/>
    <p:sldId id="318" r:id="rId4"/>
    <p:sldId id="320" r:id="rId5"/>
    <p:sldId id="321" r:id="rId6"/>
    <p:sldId id="322" r:id="rId7"/>
    <p:sldId id="326" r:id="rId8"/>
    <p:sldId id="323" r:id="rId9"/>
    <p:sldId id="324" r:id="rId10"/>
    <p:sldId id="32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">
          <p15:clr>
            <a:srgbClr val="A4A3A4"/>
          </p15:clr>
        </p15:guide>
        <p15:guide id="4" pos="1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3"/>
    <p:restoredTop sz="95204"/>
  </p:normalViewPr>
  <p:slideViewPr>
    <p:cSldViewPr snapToGrid="0" snapToObjects="1">
      <p:cViewPr varScale="1">
        <p:scale>
          <a:sx n="96" d="100"/>
          <a:sy n="96" d="100"/>
        </p:scale>
        <p:origin x="1736" y="176"/>
      </p:cViewPr>
      <p:guideLst>
        <p:guide orient="horz" pos="2160"/>
        <p:guide pos="2880"/>
        <p:guide orient="horz" pos="21"/>
        <p:guide pos="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6B893-C221-3C4F-92BB-AB3EF07548EC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9F7FD-2C7E-3744-AEC2-6C69758951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8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66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9F7FD-2C7E-3744-AEC2-6C69758951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5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1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34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1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88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46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22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BB331-19DE-49AC-976A-C0EC756840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26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C394835-E179-D348-B594-A1EF314DCF7D}" type="datetimeFigureOut">
              <a:rPr lang="en-US" smtClean="0"/>
              <a:pPr/>
              <a:t>11/21/18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8946B87-4DFE-2046-969D-8A7A7384A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DEE6A53-531A-6945-889A-9865AF0D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62" y="1888754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Protein Expression and Proteomics (PEP) Core Update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3493443"/>
            <a:ext cx="8756072" cy="4343400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Staff and Location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Addition of new services offered</a:t>
            </a:r>
          </a:p>
        </p:txBody>
      </p:sp>
    </p:spTree>
    <p:extLst>
      <p:ext uri="{BB962C8B-B14F-4D97-AF65-F5344CB8AC3E}">
        <p14:creationId xmlns:p14="http://schemas.microsoft.com/office/powerpoint/2010/main" val="1680213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369371" y="1832577"/>
            <a:ext cx="8600458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9125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62314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tx1"/>
                </a:solidFill>
              </a:rPr>
              <a:t>Current PEP Core Activity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13055-03DD-734D-9E5D-179C3475032C}"/>
              </a:ext>
            </a:extLst>
          </p:cNvPr>
          <p:cNvSpPr txBox="1"/>
          <p:nvPr/>
        </p:nvSpPr>
        <p:spPr>
          <a:xfrm>
            <a:off x="369371" y="2551837"/>
            <a:ext cx="86004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Investigator					Funding Source			Project</a:t>
            </a:r>
          </a:p>
          <a:p>
            <a:endParaRPr lang="en-US" b="1" dirty="0"/>
          </a:p>
          <a:p>
            <a:r>
              <a:rPr lang="nb-NO" dirty="0" err="1"/>
              <a:t>Deshmukh</a:t>
            </a:r>
            <a:r>
              <a:rPr lang="nb-NO" dirty="0"/>
              <a:t>, </a:t>
            </a:r>
            <a:r>
              <a:rPr lang="nb-NO" dirty="0" err="1"/>
              <a:t>Lalit</a:t>
            </a:r>
            <a:r>
              <a:rPr lang="nb-NO" dirty="0"/>
              <a:t> </a:t>
            </a:r>
            <a:r>
              <a:rPr lang="en-US" dirty="0"/>
              <a:t>(UCSD) 	 	Gilead Scholar 	Targeting the transient dark 												state of HIV-1 nucleocapsid 												with small drug-like molecules.</a:t>
            </a:r>
          </a:p>
          <a:p>
            <a:r>
              <a:rPr lang="en-US" dirty="0"/>
              <a:t>											</a:t>
            </a:r>
          </a:p>
          <a:p>
            <a:r>
              <a:rPr lang="en-US" dirty="0"/>
              <a:t>Kim, </a:t>
            </a:r>
            <a:r>
              <a:rPr lang="en-US" dirty="0" err="1"/>
              <a:t>Jeong</a:t>
            </a:r>
            <a:r>
              <a:rPr lang="en-US" dirty="0"/>
              <a:t> Ho</a:t>
            </a:r>
          </a:p>
          <a:p>
            <a:r>
              <a:rPr lang="en-US" dirty="0"/>
              <a:t>(</a:t>
            </a:r>
            <a:r>
              <a:rPr lang="en-US" dirty="0" err="1"/>
              <a:t>Xycrobe</a:t>
            </a:r>
            <a:r>
              <a:rPr lang="en-US" dirty="0"/>
              <a:t> Therapeutics, JLAB)		Company	Detection of cytokines in 													human sera using the Luminex. </a:t>
            </a:r>
          </a:p>
          <a:p>
            <a:r>
              <a:rPr lang="en-US" dirty="0"/>
              <a:t>			 				</a:t>
            </a:r>
          </a:p>
          <a:p>
            <a:r>
              <a:rPr lang="en-US" dirty="0"/>
              <a:t>Case, Jamie (Scripps Center 	Scripps Health	Detection of cytokines in </a:t>
            </a:r>
          </a:p>
          <a:p>
            <a:r>
              <a:rPr lang="en-US" dirty="0"/>
              <a:t>For Organ &amp; Cell Transplantation) 				chronic venous insufficiency </a:t>
            </a:r>
          </a:p>
          <a:p>
            <a:r>
              <a:rPr lang="en-US" dirty="0"/>
              <a:t>											using the Luminex. </a:t>
            </a:r>
          </a:p>
          <a:p>
            <a:r>
              <a:rPr lang="en-US" dirty="0"/>
              <a:t>						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44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0862" y="1222625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PEP Core Goals Overview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DEC7381-5166-E24C-B5DD-96531A51E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5" y="2128839"/>
            <a:ext cx="8617527" cy="43434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Facilitate cloning, expression and purification of proteins of interest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Maintain inventory of viral protein vectors and proteins for immediate use (have viral and cellular proteins ready for use, listed on website) 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Perform analysis of CFAR samples (including mass spectrometry, protein gels, western blot, and Luminex (BioPlex)-based analyses)   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Provide advice in all aspects of protein production and analysis to CFAR community (no cost) </a:t>
            </a:r>
          </a:p>
        </p:txBody>
      </p:sp>
      <p:pic>
        <p:nvPicPr>
          <p:cNvPr id="7" name="Picture 15" descr="CFAR Logo With Words">
            <a:extLst>
              <a:ext uri="{FF2B5EF4-FFF2-40B4-BE49-F238E27FC236}">
                <a16:creationId xmlns:a16="http://schemas.microsoft.com/office/drawing/2014/main" id="{B614765C-7901-3F42-9A31-802AC048A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51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EE6A53-531A-6945-889A-9865AF0D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07" y="1760473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Protein Expression and Proteomics (PEP) Core Update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770469"/>
            <a:ext cx="8839200" cy="4343400"/>
          </a:xfrm>
        </p:spPr>
        <p:txBody>
          <a:bodyPr>
            <a:normAutofit/>
          </a:bodyPr>
          <a:lstStyle/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u="sng" dirty="0">
                <a:solidFill>
                  <a:schemeClr val="accent2"/>
                </a:solidFill>
              </a:rPr>
              <a:t>New Location and Staff: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PEP Core Staff Scientist and main contact: 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dirty="0">
                <a:solidFill>
                  <a:schemeClr val="accent2"/>
                </a:solidFill>
              </a:rPr>
              <a:t>	Johanna Heideker, Ph.D.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New administrative assistant: </a:t>
            </a:r>
            <a:r>
              <a:rPr lang="en-US" dirty="0" err="1">
                <a:solidFill>
                  <a:schemeClr val="accent2"/>
                </a:solidFill>
              </a:rPr>
              <a:t>Jovelyn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Slivka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We are moving to the Immunology Building 115/116 Dec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New website content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Picture 2" descr="A person in a blue shirt and smiling at the camera&#13;&#10;&#13;&#10;Description automatically generated">
            <a:extLst>
              <a:ext uri="{FF2B5EF4-FFF2-40B4-BE49-F238E27FC236}">
                <a16:creationId xmlns:a16="http://schemas.microsoft.com/office/drawing/2014/main" id="{E2F3B2C4-4489-8F4F-953F-C93B98A2D7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7469" y="3292724"/>
            <a:ext cx="1052676" cy="1319068"/>
          </a:xfrm>
          <a:prstGeom prst="rect">
            <a:avLst/>
          </a:prstGeom>
        </p:spPr>
      </p:pic>
      <p:pic>
        <p:nvPicPr>
          <p:cNvPr id="9" name="Picture 15" descr="CFAR Logo With Words">
            <a:extLst>
              <a:ext uri="{FF2B5EF4-FFF2-40B4-BE49-F238E27FC236}">
                <a16:creationId xmlns:a16="http://schemas.microsoft.com/office/drawing/2014/main" id="{02361737-22AF-8C42-860D-7C13EE9CA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556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783409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EE6A53-531A-6945-889A-9865AF0D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1447800"/>
            <a:ext cx="8042276" cy="858973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PEP Core Update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61215"/>
            <a:ext cx="8042276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Expansion of current capabilities: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FPLC systems for protein purification: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err="1">
                <a:solidFill>
                  <a:srgbClr val="000000"/>
                </a:solidFill>
              </a:rPr>
              <a:t>BioRad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DuoFlow</a:t>
            </a:r>
            <a:r>
              <a:rPr lang="en-US" sz="2000" dirty="0">
                <a:solidFill>
                  <a:srgbClr val="000000"/>
                </a:solidFill>
              </a:rPr>
              <a:t> and GE AKTA 950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Updating </a:t>
            </a:r>
            <a:r>
              <a:rPr lang="en-US" dirty="0" err="1">
                <a:solidFill>
                  <a:srgbClr val="000000"/>
                </a:solidFill>
              </a:rPr>
              <a:t>BioPlex</a:t>
            </a:r>
            <a:r>
              <a:rPr lang="en-US" dirty="0">
                <a:solidFill>
                  <a:srgbClr val="000000"/>
                </a:solidFill>
              </a:rPr>
              <a:t> 200 (Luminex) with newest software and providing workstation for data analysis to users 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Mass Spec capabilities at Scripps La Jolla and Florida</a:t>
            </a:r>
          </a:p>
        </p:txBody>
      </p:sp>
      <p:pic>
        <p:nvPicPr>
          <p:cNvPr id="8" name="Picture 15" descr="CFAR Logo With Words">
            <a:extLst>
              <a:ext uri="{FF2B5EF4-FFF2-40B4-BE49-F238E27FC236}">
                <a16:creationId xmlns:a16="http://schemas.microsoft.com/office/drawing/2014/main" id="{37F3E653-2EC7-DC4C-BF79-F1D75627B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92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1D639B-1ADA-9D46-9206-2B4732839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4" y="2462487"/>
            <a:ext cx="8042276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Addition of New Services: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Crystallography support services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	In addition to providing structural biology-grade proteins we will 	provide automated crystal screening and data collection service 	at the Stanford beamline (SSRL).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Protein Posttranslational Modification analysis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	Analysis will be performed via mass spec and or gel analysis 	including identification of phosphorylation and acetylation sites, 	analysis of chain specific ubiquitination, and neddylation. </a:t>
            </a:r>
          </a:p>
        </p:txBody>
      </p:sp>
      <p:pic>
        <p:nvPicPr>
          <p:cNvPr id="8" name="Picture 15" descr="CFAR Logo With Words">
            <a:extLst>
              <a:ext uri="{FF2B5EF4-FFF2-40B4-BE49-F238E27FC236}">
                <a16:creationId xmlns:a16="http://schemas.microsoft.com/office/drawing/2014/main" id="{24B58C2B-D3AC-964D-A82C-9AB86B54E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BAF8177-D70C-C847-8EF1-973C626DBEEE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tx1"/>
                </a:solidFill>
              </a:rPr>
              <a:t>PEP Core Update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685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tx1"/>
                </a:solidFill>
              </a:rPr>
              <a:t>PEP Core Update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2771A7-44D4-914F-9509-9900889052A6}"/>
              </a:ext>
            </a:extLst>
          </p:cNvPr>
          <p:cNvSpPr txBox="1">
            <a:spLocks/>
          </p:cNvSpPr>
          <p:nvPr/>
        </p:nvSpPr>
        <p:spPr>
          <a:xfrm>
            <a:off x="492124" y="2462487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u="sng" dirty="0">
                <a:solidFill>
                  <a:srgbClr val="000000"/>
                </a:solidFill>
              </a:rPr>
              <a:t>Addition of New Services: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0000"/>
                </a:solidFill>
              </a:rPr>
              <a:t>In-vivo</a:t>
            </a:r>
            <a:r>
              <a:rPr lang="en-US" dirty="0">
                <a:solidFill>
                  <a:srgbClr val="000000"/>
                </a:solidFill>
              </a:rPr>
              <a:t> functional activity/infectivity assays for screening new viral inhibitors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Font typeface="Wingdings 2" pitchFamily="18" charset="2"/>
              <a:buNone/>
            </a:pPr>
            <a:r>
              <a:rPr lang="en-US" sz="1800" dirty="0">
                <a:solidFill>
                  <a:srgbClr val="000000"/>
                </a:solidFill>
              </a:rPr>
              <a:t>	We are BSL3 certified and maintain an inventory of HIV and 	other viral clones to support cellular screening projects for new 	HIV inhibitors.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0000"/>
                </a:solidFill>
              </a:rPr>
              <a:t>In-vitro</a:t>
            </a:r>
            <a:r>
              <a:rPr lang="en-US" dirty="0">
                <a:solidFill>
                  <a:srgbClr val="000000"/>
                </a:solidFill>
              </a:rPr>
              <a:t> enzyme activity assays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Font typeface="Wingdings 2" pitchFamily="18" charset="2"/>
              <a:buNone/>
            </a:pPr>
            <a:r>
              <a:rPr lang="en-US" sz="1800" dirty="0">
                <a:solidFill>
                  <a:srgbClr val="000000"/>
                </a:solidFill>
              </a:rPr>
              <a:t>	A wide variety of activity / inhibitor screening assays targeting 	viral and host enzymes can be made available and co-developed 	with our expertise in protein purification, activity-based protein 	profiling, mass spectrometry, and automation equipment. </a:t>
            </a:r>
          </a:p>
        </p:txBody>
      </p:sp>
      <p:pic>
        <p:nvPicPr>
          <p:cNvPr id="11" name="Picture 15" descr="CFAR Logo With Words">
            <a:extLst>
              <a:ext uri="{FF2B5EF4-FFF2-40B4-BE49-F238E27FC236}">
                <a16:creationId xmlns:a16="http://schemas.microsoft.com/office/drawing/2014/main" id="{619D1B99-4510-8D4F-B2FD-558F51540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14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807845"/>
            <a:ext cx="7620000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tx1"/>
                </a:solidFill>
              </a:rPr>
              <a:t>PEP Core Update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2771A7-44D4-914F-9509-9900889052A6}"/>
              </a:ext>
            </a:extLst>
          </p:cNvPr>
          <p:cNvSpPr txBox="1">
            <a:spLocks/>
          </p:cNvSpPr>
          <p:nvPr/>
        </p:nvSpPr>
        <p:spPr>
          <a:xfrm>
            <a:off x="492124" y="2462487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2600" u="sng" dirty="0">
                <a:solidFill>
                  <a:srgbClr val="000000"/>
                </a:solidFill>
              </a:rPr>
              <a:t>Addition of New Services: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0000"/>
                </a:solidFill>
              </a:rPr>
              <a:t>Technical hands-on seminars for </a:t>
            </a:r>
            <a:r>
              <a:rPr lang="en-US" sz="2600" i="1" dirty="0" err="1">
                <a:solidFill>
                  <a:srgbClr val="000000"/>
                </a:solidFill>
              </a:rPr>
              <a:t>BioPlex</a:t>
            </a:r>
            <a:r>
              <a:rPr lang="en-US" sz="2600" i="1" dirty="0">
                <a:solidFill>
                  <a:srgbClr val="000000"/>
                </a:solidFill>
              </a:rPr>
              <a:t> users</a:t>
            </a: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	</a:t>
            </a:r>
            <a:r>
              <a:rPr lang="en-US" sz="1900" dirty="0">
                <a:solidFill>
                  <a:srgbClr val="000000"/>
                </a:solidFill>
              </a:rPr>
              <a:t>Training will be performed at the PEP Core in collaboration with 	certified </a:t>
            </a:r>
            <a:r>
              <a:rPr lang="en-US" sz="1900" dirty="0" err="1">
                <a:solidFill>
                  <a:srgbClr val="000000"/>
                </a:solidFill>
              </a:rPr>
              <a:t>BioRad</a:t>
            </a:r>
            <a:r>
              <a:rPr lang="en-US" sz="1900" dirty="0">
                <a:solidFill>
                  <a:srgbClr val="000000"/>
                </a:solidFill>
              </a:rPr>
              <a:t> proteomics specialists for </a:t>
            </a:r>
            <a:r>
              <a:rPr lang="en-US" sz="1900" dirty="0" err="1">
                <a:solidFill>
                  <a:srgbClr val="000000"/>
                </a:solidFill>
              </a:rPr>
              <a:t>BioPlex</a:t>
            </a:r>
            <a:r>
              <a:rPr lang="en-US" sz="1900" dirty="0">
                <a:solidFill>
                  <a:srgbClr val="000000"/>
                </a:solidFill>
              </a:rPr>
              <a:t> sample 	preparation, assay design, running the experiment, and data 	analysis using </a:t>
            </a:r>
            <a:r>
              <a:rPr lang="en-US" sz="1900" dirty="0" err="1">
                <a:solidFill>
                  <a:srgbClr val="000000"/>
                </a:solidFill>
              </a:rPr>
              <a:t>DataPro</a:t>
            </a:r>
            <a:r>
              <a:rPr lang="en-US" sz="1900" dirty="0">
                <a:solidFill>
                  <a:srgbClr val="000000"/>
                </a:solidFill>
              </a:rPr>
              <a:t>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0000"/>
                </a:solidFill>
              </a:rPr>
              <a:t>Hands-on </a:t>
            </a:r>
            <a:r>
              <a:rPr lang="en-US" sz="2600" i="1">
                <a:solidFill>
                  <a:srgbClr val="000000"/>
                </a:solidFill>
              </a:rPr>
              <a:t>training for </a:t>
            </a:r>
            <a:r>
              <a:rPr lang="en-US" sz="2600" i="1" dirty="0">
                <a:solidFill>
                  <a:srgbClr val="000000"/>
                </a:solidFill>
              </a:rPr>
              <a:t>mass spectrometry sample preparation</a:t>
            </a:r>
            <a:endParaRPr lang="en-US" sz="2600" dirty="0">
              <a:solidFill>
                <a:srgbClr val="000000"/>
              </a:solidFill>
            </a:endParaRPr>
          </a:p>
          <a:p>
            <a:pPr marL="0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n-US" sz="1800" dirty="0">
                <a:solidFill>
                  <a:srgbClr val="000000"/>
                </a:solidFill>
              </a:rPr>
              <a:t>	</a:t>
            </a:r>
            <a:r>
              <a:rPr lang="en-US" sz="1900" dirty="0">
                <a:solidFill>
                  <a:srgbClr val="000000"/>
                </a:solidFill>
              </a:rPr>
              <a:t>Users of our PEP Core mass spec services can obtain MS 	sample preparation training at our core including for PTM scans, 	TMT-multiplexing, in-gel digestion, and on obtaining high quality 	SILAC samples. </a:t>
            </a:r>
          </a:p>
        </p:txBody>
      </p:sp>
      <p:pic>
        <p:nvPicPr>
          <p:cNvPr id="11" name="Picture 15" descr="CFAR Logo With Words">
            <a:extLst>
              <a:ext uri="{FF2B5EF4-FFF2-40B4-BE49-F238E27FC236}">
                <a16:creationId xmlns:a16="http://schemas.microsoft.com/office/drawing/2014/main" id="{619D1B99-4510-8D4F-B2FD-558F51540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270510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17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369371" y="1832577"/>
            <a:ext cx="8600458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9125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tx1"/>
                </a:solidFill>
              </a:rPr>
              <a:t>Current PEP Core Activity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13055-03DD-734D-9E5D-179C3475032C}"/>
              </a:ext>
            </a:extLst>
          </p:cNvPr>
          <p:cNvSpPr txBox="1"/>
          <p:nvPr/>
        </p:nvSpPr>
        <p:spPr>
          <a:xfrm>
            <a:off x="369371" y="2505670"/>
            <a:ext cx="86004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Investigator					Funding Source			Project</a:t>
            </a:r>
          </a:p>
          <a:p>
            <a:endParaRPr lang="en-US" b="1" dirty="0"/>
          </a:p>
          <a:p>
            <a:r>
              <a:rPr lang="en-US" dirty="0"/>
              <a:t>Lewinski, Mary (UCSD)   			NIH			Mass spectrometry analysis 												of cells expressing HIV +/- 												accessory genes</a:t>
            </a:r>
          </a:p>
          <a:p>
            <a:endParaRPr lang="en-US" dirty="0"/>
          </a:p>
          <a:p>
            <a:r>
              <a:rPr lang="en-US" dirty="0"/>
              <a:t>Olson, Arthur J. (TSRI) 			 NIH 		Gag and capsid protein 													production for </a:t>
            </a:r>
            <a:r>
              <a:rPr lang="en-US" dirty="0" err="1"/>
              <a:t>SuFEX</a:t>
            </a:r>
            <a:r>
              <a:rPr lang="en-US" dirty="0"/>
              <a:t> 													screening  </a:t>
            </a:r>
          </a:p>
          <a:p>
            <a:endParaRPr lang="en-US" dirty="0"/>
          </a:p>
          <a:p>
            <a:r>
              <a:rPr lang="en-US" dirty="0"/>
              <a:t>Williamson, James &amp; </a:t>
            </a:r>
          </a:p>
          <a:p>
            <a:r>
              <a:rPr lang="en-US" dirty="0"/>
              <a:t>Torbett, Bruce Edward (TSRI)	 	 NIH 		Gag protein production &amp; 												mass spectrometry analysis 												of Gag cellular pulldowns 			 				</a:t>
            </a:r>
          </a:p>
        </p:txBody>
      </p:sp>
    </p:spTree>
    <p:extLst>
      <p:ext uri="{BB962C8B-B14F-4D97-AF65-F5344CB8AC3E}">
        <p14:creationId xmlns:p14="http://schemas.microsoft.com/office/powerpoint/2010/main" val="426209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3048000" y="609600"/>
            <a:ext cx="548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br>
              <a:rPr lang="en-US" sz="4000" u="sng" dirty="0">
                <a:solidFill>
                  <a:schemeClr val="tx2"/>
                </a:solidFill>
              </a:rPr>
            </a:b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369371" y="1832577"/>
            <a:ext cx="8600458" cy="245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en-US" sz="2400" dirty="0"/>
          </a:p>
        </p:txBody>
      </p:sp>
      <p:pic>
        <p:nvPicPr>
          <p:cNvPr id="5" name="Picture 15" descr="CFAR Logo With 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9125"/>
            <a:ext cx="1905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9A72F4E-9D29-784F-97A2-47D595178F65}"/>
              </a:ext>
            </a:extLst>
          </p:cNvPr>
          <p:cNvSpPr txBox="1">
            <a:spLocks/>
          </p:cNvSpPr>
          <p:nvPr/>
        </p:nvSpPr>
        <p:spPr>
          <a:xfrm>
            <a:off x="550862" y="1447800"/>
            <a:ext cx="8042276" cy="85897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tx1"/>
                </a:solidFill>
              </a:rPr>
              <a:t>Current PEP Core Activity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13055-03DD-734D-9E5D-179C3475032C}"/>
              </a:ext>
            </a:extLst>
          </p:cNvPr>
          <p:cNvSpPr txBox="1"/>
          <p:nvPr/>
        </p:nvSpPr>
        <p:spPr>
          <a:xfrm>
            <a:off x="369371" y="2551837"/>
            <a:ext cx="86004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Investigator					Funding Source			Project</a:t>
            </a:r>
          </a:p>
          <a:p>
            <a:endParaRPr lang="en-US" b="1" dirty="0"/>
          </a:p>
          <a:p>
            <a:r>
              <a:rPr lang="en-US" dirty="0"/>
              <a:t>Heinz, Sven (UCSD) 			Dev Grant		Developing a genomic tool kit 											to study clinical responses to 												HIV infection and treatment 												</a:t>
            </a:r>
          </a:p>
          <a:p>
            <a:endParaRPr lang="en-US" dirty="0"/>
          </a:p>
          <a:p>
            <a:r>
              <a:rPr lang="nb-NO" dirty="0" err="1"/>
              <a:t>Deshmukh</a:t>
            </a:r>
            <a:r>
              <a:rPr lang="nb-NO" dirty="0"/>
              <a:t>, </a:t>
            </a:r>
            <a:r>
              <a:rPr lang="nb-NO" dirty="0" err="1"/>
              <a:t>Lalit</a:t>
            </a:r>
            <a:r>
              <a:rPr lang="nb-NO" dirty="0"/>
              <a:t> </a:t>
            </a:r>
            <a:r>
              <a:rPr lang="en-US" dirty="0"/>
              <a:t>(UCSD) 		Dev Grant		Biophysical characterization of 											the role of capsid-dependent 												restriction factor, </a:t>
            </a:r>
            <a:r>
              <a:rPr lang="en-US" dirty="0" err="1"/>
              <a:t>MxB</a:t>
            </a:r>
            <a:r>
              <a:rPr lang="en-US" dirty="0"/>
              <a:t>, in 													inhibition of HIV-1 uncoating. 											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84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4323</TotalTime>
  <Words>202</Words>
  <Application>Microsoft Macintosh PowerPoint</Application>
  <PresentationFormat>On-screen Show (4:3)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News Gothic MT</vt:lpstr>
      <vt:lpstr>Wingdings 2</vt:lpstr>
      <vt:lpstr>Breeze</vt:lpstr>
      <vt:lpstr>Protein Expression and Proteomics (PEP) Core Update</vt:lpstr>
      <vt:lpstr>PEP Core Goals Overview</vt:lpstr>
      <vt:lpstr>Protein Expression and Proteomics (PEP) Core Update</vt:lpstr>
      <vt:lpstr>PEP Core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Celsa Spina</dc:creator>
  <cp:lastModifiedBy>johanna Heideker</cp:lastModifiedBy>
  <cp:revision>115</cp:revision>
  <cp:lastPrinted>2014-06-18T23:51:37Z</cp:lastPrinted>
  <dcterms:created xsi:type="dcterms:W3CDTF">2012-02-24T22:53:10Z</dcterms:created>
  <dcterms:modified xsi:type="dcterms:W3CDTF">2018-11-21T20:08:43Z</dcterms:modified>
</cp:coreProperties>
</file>